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sldIdLst>
    <p:sldId id="279" r:id="rId2"/>
    <p:sldId id="269" r:id="rId3"/>
    <p:sldId id="319" r:id="rId4"/>
    <p:sldId id="301" r:id="rId5"/>
    <p:sldId id="302" r:id="rId6"/>
    <p:sldId id="304" r:id="rId7"/>
    <p:sldId id="305" r:id="rId8"/>
    <p:sldId id="303" r:id="rId9"/>
    <p:sldId id="307" r:id="rId10"/>
    <p:sldId id="308" r:id="rId11"/>
    <p:sldId id="309" r:id="rId12"/>
    <p:sldId id="292" r:id="rId13"/>
    <p:sldId id="310" r:id="rId14"/>
    <p:sldId id="286" r:id="rId15"/>
    <p:sldId id="314" r:id="rId16"/>
    <p:sldId id="315" r:id="rId17"/>
    <p:sldId id="316" r:id="rId18"/>
    <p:sldId id="311" r:id="rId19"/>
    <p:sldId id="312" r:id="rId20"/>
    <p:sldId id="313" r:id="rId21"/>
    <p:sldId id="317" r:id="rId22"/>
    <p:sldId id="31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AD7B"/>
    <a:srgbClr val="B18756"/>
    <a:srgbClr val="D5FDFF"/>
    <a:srgbClr val="F6EF61"/>
    <a:srgbClr val="C1DEF8"/>
    <a:srgbClr val="A6F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43"/>
  </p:normalViewPr>
  <p:slideViewPr>
    <p:cSldViewPr snapToGrid="0">
      <p:cViewPr varScale="1">
        <p:scale>
          <a:sx n="115" d="100"/>
          <a:sy n="115" d="100"/>
        </p:scale>
        <p:origin x="1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A6129F-8019-2F49-AB09-0F658801F799}" type="datetimeFigureOut">
              <a:rPr lang="en-US" smtClean="0"/>
              <a:t>7/2/24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A4935-DAA8-004A-A5D5-D07457DEE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6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A4935-DAA8-004A-A5D5-D07457DEEF7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712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74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892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552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10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784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877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378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91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908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12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353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F635B7-625E-2349-A67D-129DDD31A130}" type="datetimeFigureOut">
              <a:rPr lang="en-US" smtClean="0"/>
              <a:t>7/2/24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FE2365-CB7A-0544-9106-173FCCFEE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49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483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0848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982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414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45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9480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8147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3100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297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356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3998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605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507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335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223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885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654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8868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599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517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1078</TotalTime>
  <Words>1</Words>
  <Application>Microsoft Macintosh PowerPoint</Application>
  <PresentationFormat>On-screen Show (4:3)</PresentationFormat>
  <Paragraphs>1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14</cp:revision>
  <dcterms:created xsi:type="dcterms:W3CDTF">2024-07-02T01:26:52Z</dcterms:created>
  <dcterms:modified xsi:type="dcterms:W3CDTF">2024-07-02T19:25:17Z</dcterms:modified>
</cp:coreProperties>
</file>